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F384C7-AFFA-4A7C-B1B2-A407BB989513}" type="datetimeFigureOut">
              <a:rPr lang="en-US" smtClean="0"/>
              <a:pPr/>
              <a:t>2/5/2010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D8A55C-76F2-4295-BFDC-9A636E80CBB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hyperlink" Target="http://www.solarviews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128172">
            <a:off x="-628866" y="1287734"/>
            <a:ext cx="5334000" cy="1066800"/>
          </a:xfrm>
        </p:spPr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720181">
            <a:off x="4768846" y="1891104"/>
            <a:ext cx="4343400" cy="762000"/>
          </a:xfrm>
        </p:spPr>
        <p:txBody>
          <a:bodyPr/>
          <a:lstStyle/>
          <a:p>
            <a:r>
              <a:rPr lang="en-US" dirty="0" smtClean="0"/>
              <a:t>By: </a:t>
            </a:r>
            <a:r>
              <a:rPr lang="en-US" dirty="0"/>
              <a:t>K</a:t>
            </a:r>
            <a:r>
              <a:rPr lang="en-US" dirty="0" smtClean="0"/>
              <a:t>ylie Chard</a:t>
            </a:r>
            <a:endParaRPr lang="en-US" dirty="0"/>
          </a:p>
        </p:txBody>
      </p:sp>
      <p:pic>
        <p:nvPicPr>
          <p:cNvPr id="4" name="Picture 3" descr="pluto 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743200"/>
            <a:ext cx="4191000" cy="32004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476 0.10417 0.00226 0.4132 -0.11181 0.49537 C -0.22587 0.57755 -0.58177 0.56366 -0.68455 0.49375 C -0.78733 0.42385 -0.76632 0.18426 -0.72847 0.07639 C -0.69063 -0.03148 -0.53958 -0.1 -0.45712 -0.15393 C -0.37465 -0.20787 -0.31372 -0.23426 -0.23351 -0.24745 C -0.15313 -0.26064 -0.02951 -0.24768 0.02378 -0.23333 C 0.07708 -0.21898 0.07604 -0.19814 0.08698 -0.1618 C 0.09792 -0.12546 0.09896 -0.04977 0.08941 -0.01574 C 0.07986 0.01829 0.05608 0.03311 0.02986 0.04306 C 0.00365 0.05301 -0.02483 0.05973 -0.06788 0.04445 C -0.11094 0.02917 -0.19531 -0.00833 -0.22847 -0.04907 C -0.26181 -0.08981 -0.28576 -0.17152 -0.26806 -0.2 C -0.25035 -0.22847 -0.15642 -0.22129 -0.12257 -0.2206 C -0.08872 -0.2199 -0.08073 -0.21018 -0.06424 -0.19514 C -0.04774 -0.18009 -0.0342 -0.16365 -0.02379 -0.13009 C -0.01337 -0.09652 0.01476 -0.10416 0 0 Z " pathEditMode="relative" ptsTypes="aaaaaaaaaaaaaaa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C 0.13229 -0.08865 0.49878 -0.02963 0.58698 0.06991 C 0.67517 0.16945 0.66198 0.5081 0.52969 0.59676 C 0.3974 0.68542 -0.11858 0.70162 -0.20712 0.60162 C -0.29566 0.50162 -0.13229 0.08866 -3.33333E-6 -3.33333E-6 Z " pathEditMode="relative" ptsTypes="aaa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>
                <a:alpha val="83000"/>
              </a:srgb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2209800"/>
            <a:ext cx="5562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Was a planet 1930 to 2006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First and only planet to be discovered by an American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Discovered by Clyde W. Tombaugh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Found/discovered on Feb. 18,1930</a:t>
            </a:r>
            <a:endParaRPr lang="en-US" dirty="0">
              <a:latin typeface="Bodoni MT Blac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914400" y="627966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Discovery </a:t>
            </a:r>
            <a:endParaRPr lang="en-US" sz="2400" dirty="0">
              <a:latin typeface="Cooper Black" pitchFamily="18" charset="0"/>
            </a:endParaRPr>
          </a:p>
        </p:txBody>
      </p:sp>
      <p:pic>
        <p:nvPicPr>
          <p:cNvPr id="5" name="Picture 4" descr="Pluto 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3429000"/>
            <a:ext cx="3733800" cy="331521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chemeClr val="bg1">
                <a:lumMod val="95000"/>
                <a:lumOff val="5000"/>
              </a:schemeClr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514600"/>
            <a:ext cx="777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3 dwarf planets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Second largest dwarf planet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Dwarf planets: Pluto, Eris, Ceres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3810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The dwarf planets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5" name="Picture 4" descr="pluto-not-plan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0"/>
            <a:ext cx="4648200" cy="30480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576 0.02848 0.29982 0.10741 0.32968 0.16991 C 0.35937 0.23241 0.26267 0.32963 0.17968 0.37454 C 0.0967 0.41945 -0.05799 0.4632 -0.16789 0.43959 C -0.27778 0.41598 -0.47709 0.30695 -0.47987 0.23334 C -0.48264 0.15973 -0.26528 0.03727 -0.18455 -0.00162 C -0.10382 -0.04051 -0.08577 -0.02847 0 0 Z " pathEditMode="relative" ptsTypes="aaaaaaa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576 0.02848 0.29982 0.10741 0.32968 0.16991 C 0.35937 0.23241 0.26267 0.32963 0.17968 0.37454 C 0.0967 0.41945 -0.05799 0.4632 -0.16789 0.43959 C -0.27778 0.41598 -0.47709 0.30695 -0.47987 0.23334 C -0.48264 0.15973 -0.26528 0.03727 -0.18455 -0.00162 C -0.10382 -0.04051 -0.08577 -0.02847 0 0 Z " pathEditMode="relative" ptsTypes="aaaaaaa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576 0.02848 0.29982 0.10741 0.32968 0.16991 C 0.35937 0.23241 0.26267 0.32963 0.17968 0.37454 C 0.0967 0.41945 -0.05799 0.4632 -0.16789 0.43959 C -0.27778 0.41598 -0.47709 0.30695 -0.47987 0.23334 C -0.48264 0.15973 -0.26528 0.03727 -0.18455 -0.00162 C -0.10382 -0.04051 -0.08577 -0.02847 0 0 Z " pathEditMode="relative" ptsTypes="aaaaaaa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bg1">
                <a:lumMod val="85000"/>
                <a:lumOff val="15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uto not a plan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352800"/>
            <a:ext cx="7696200" cy="3200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5800" y="11430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What is on Pluto?</a:t>
            </a:r>
            <a:endParaRPr lang="en-US" sz="2400" dirty="0">
              <a:latin typeface="Cooper Blac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981200"/>
            <a:ext cx="647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Many think most is ice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Partly covered with methane gas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25146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Poor Pluto</a:t>
            </a:r>
            <a:endParaRPr lang="en-US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9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2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9144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oper Black" pitchFamily="18" charset="0"/>
              </a:rPr>
              <a:t>Pluto and Neptune</a:t>
            </a:r>
            <a:endParaRPr lang="en-US" sz="2400" dirty="0">
              <a:latin typeface="Cooper Blac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2362200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Cross orbits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Pluto get closer to the sun than </a:t>
            </a:r>
            <a:r>
              <a:rPr lang="en-US" dirty="0">
                <a:latin typeface="Bodoni MT Black" pitchFamily="18" charset="0"/>
              </a:rPr>
              <a:t>N</a:t>
            </a:r>
            <a:r>
              <a:rPr lang="en-US" dirty="0" smtClean="0">
                <a:latin typeface="Bodoni MT Black" pitchFamily="18" charset="0"/>
              </a:rPr>
              <a:t>eptune (it won`t happen again in till 2226)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doni MT Black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odoni MT Black" pitchFamily="18" charset="0"/>
              </a:rPr>
              <a:t>They will NOT  collide</a:t>
            </a:r>
            <a:endParaRPr lang="en-US" dirty="0">
              <a:latin typeface="Bodoni MT Black" pitchFamily="18" charset="0"/>
            </a:endParaRPr>
          </a:p>
        </p:txBody>
      </p:sp>
      <p:pic>
        <p:nvPicPr>
          <p:cNvPr id="7" name="Picture 6" descr="pluto and the moons and st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5029200"/>
            <a:ext cx="1828800" cy="1828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95 0.07401 C -0.06128 0.07193 -0.13333 0.05389 -0.14583 0.02036 C -0.15833 -0.01318 -0.12865 -0.09666 -0.1026 -0.12673 C -0.07656 -0.15679 -0.01753 -0.16651 0.01076 -0.16049 C 0.03906 -0.15448 0.06024 -0.12303 0.06753 -0.09088 C 0.07483 -0.05874 0.07049 0.00394 0.05417 0.03238 C 0.03785 0.06083 0.00538 0.07609 -0.02795 0.07401 Z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60000"/>
                <a:lumOff val="40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CHARDKYL000\Local Settings\Temporary Internet Files\Content.IE5\7ZWP154C\MPj043875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96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43000" y="9144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oper Black" pitchFamily="18" charset="0"/>
              </a:rPr>
              <a:t>Other Facts</a:t>
            </a:r>
            <a:r>
              <a:rPr lang="en-US" dirty="0" smtClean="0">
                <a:latin typeface="Cooper Black" pitchFamily="18" charset="0"/>
                <a:sym typeface="Wingdings" pitchFamily="2" charset="2"/>
              </a:rPr>
              <a:t>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6002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oper Black" pitchFamily="18" charset="0"/>
              </a:rPr>
              <a:t>No rings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latin typeface="Cooper Black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oper Black" pitchFamily="18" charset="0"/>
              </a:rPr>
              <a:t>3+ moons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latin typeface="Cooper Black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oper Black" pitchFamily="18" charset="0"/>
              </a:rPr>
              <a:t>1 day=6 earth days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latin typeface="Cooper Black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oper Black" pitchFamily="18" charset="0"/>
              </a:rPr>
              <a:t>One year = 248 earth YEARS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7800" y="17526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erlin Sans FB" pitchFamily="34" charset="0"/>
              </a:rPr>
              <a:t>A space craft was launched on Jan. 16, 2006 and will make its closest approach to Pluto on July 14, 2015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914400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Pluto the dog</a:t>
            </a:r>
            <a:endParaRPr lang="en-US" sz="900" dirty="0"/>
          </a:p>
        </p:txBody>
      </p:sp>
      <p:pic>
        <p:nvPicPr>
          <p:cNvPr id="10" name="Picture 9" descr="plu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800" y="152400"/>
            <a:ext cx="720348" cy="730250"/>
          </a:xfrm>
          <a:prstGeom prst="rect">
            <a:avLst/>
          </a:prstGeom>
        </p:spPr>
      </p:pic>
      <p:pic>
        <p:nvPicPr>
          <p:cNvPr id="12" name="Picture 11" descr="pluto and the moons and sta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0"/>
            <a:ext cx="1281112" cy="1509713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chemeClr val="accent1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7620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Bibliography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95600" y="1981200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address: </a:t>
            </a:r>
            <a:r>
              <a:rPr lang="en-US" dirty="0" smtClean="0">
                <a:hlinkClick r:id="rId2"/>
              </a:rPr>
              <a:t>www.solarviews.com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Encyclopedia:  World Book volume 15 </a:t>
            </a:r>
            <a:endParaRPr lang="en-US" dirty="0"/>
          </a:p>
        </p:txBody>
      </p:sp>
      <p:pic>
        <p:nvPicPr>
          <p:cNvPr id="1026" name="Picture 2" descr="C:\Documents and Settings\CHARDKYL000\Local Settings\Temporary Internet Files\Content.IE5\7ZWP154C\MCj044042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0"/>
            <a:ext cx="2437486" cy="2667000"/>
          </a:xfrm>
          <a:prstGeom prst="rect">
            <a:avLst/>
          </a:prstGeom>
          <a:noFill/>
        </p:spPr>
      </p:pic>
      <p:pic>
        <p:nvPicPr>
          <p:cNvPr id="1027" name="Picture 3" descr="C:\Documents and Settings\CHARDKYL000\Local Settings\Temporary Internet Files\Content.IE5\8D0N9GU9\MCj0441734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148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</TotalTime>
  <Words>150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Pluto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Pluto</dc:title>
  <dc:creator>CHARDKYL000</dc:creator>
  <cp:lastModifiedBy>CHARDKYL000</cp:lastModifiedBy>
  <cp:revision>18</cp:revision>
  <dcterms:created xsi:type="dcterms:W3CDTF">2010-02-02T15:50:13Z</dcterms:created>
  <dcterms:modified xsi:type="dcterms:W3CDTF">2010-02-05T16:21:23Z</dcterms:modified>
</cp:coreProperties>
</file>